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5535C-F3B2-4E5D-8AD1-CB5387DFED1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DBAC6-8A13-4234-95D0-D87715F5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8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AA29-C67B-4ED3-9826-A94DA5A286D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D4C8-75CD-4B1F-9AB7-1A4E2EC9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133E6-3CA1-487C-8DD6-48FF7629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D250A2-E700-47F7-ADC9-1D0ADCA241AC}"/>
              </a:ext>
            </a:extLst>
          </p:cNvPr>
          <p:cNvSpPr/>
          <p:nvPr/>
        </p:nvSpPr>
        <p:spPr>
          <a:xfrm>
            <a:off x="965200" y="1346200"/>
            <a:ext cx="770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快樂歡欣向主敬拜</a:t>
            </a:r>
            <a:endParaRPr lang="en-US" sz="72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5436E-AB66-43D9-9EAA-B136E000BA38}"/>
              </a:ext>
            </a:extLst>
          </p:cNvPr>
          <p:cNvSpPr/>
          <p:nvPr/>
        </p:nvSpPr>
        <p:spPr>
          <a:xfrm>
            <a:off x="1104900" y="30480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Joyful, joyful</a:t>
            </a:r>
            <a:b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adore Thee</a:t>
            </a:r>
            <a:endParaRPr lang="en-US" sz="60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6542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快樂歡欣向主敬拜</a:t>
            </a:r>
            <a:br>
              <a:rPr lang="en-US" altLang="zh-TW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榮耀真神大慈愛</a:t>
            </a:r>
          </a:p>
          <a:p>
            <a:pPr algn="ctr"/>
            <a:r>
              <a:rPr lang="zh-TW" altLang="en-US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到主面前敬虔愛戴</a:t>
            </a:r>
            <a:br>
              <a:rPr lang="en-US" altLang="zh-TW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心如花朵向日開</a:t>
            </a:r>
            <a:endParaRPr lang="en-US" altLang="zh-TW" sz="4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altLang="zh-TW" dirty="0">
              <a:effectLst/>
              <a:latin typeface="華康標楷體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75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Joyful, joyful, we adore Thee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of glory, Lord of love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Hearts unfold like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flow’rs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before Thee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Op’ning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sun above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r>
              <a:rPr lang="en-US" sz="20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$264 Joyful, joyful, we adore Thee  1/8</a:t>
            </a:r>
          </a:p>
        </p:txBody>
      </p:sp>
    </p:spTree>
    <p:extLst>
      <p:ext uri="{BB962C8B-B14F-4D97-AF65-F5344CB8AC3E}">
        <p14:creationId xmlns:p14="http://schemas.microsoft.com/office/powerpoint/2010/main" val="158323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4A824-8299-46AE-A1C6-AB48C20E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279400" y="457201"/>
            <a:ext cx="85725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愁霧疑雲罪惡憂驚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懇求救主全除盡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求主賜我永恒歡欣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使我心充滿光明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87400" y="3655248"/>
            <a:ext cx="755650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Melt the clouds of sin and sadness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 the dark of doubt away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Giver of immortal gladness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us with the light of day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BB22C1CD-96E4-45B8-BB7C-E734D7D3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r>
              <a:rPr lang="en-US" sz="20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$264 Joyful, joyful, we adore Thee  2/8</a:t>
            </a:r>
          </a:p>
        </p:txBody>
      </p:sp>
    </p:spTree>
    <p:extLst>
      <p:ext uri="{BB962C8B-B14F-4D97-AF65-F5344CB8AC3E}">
        <p14:creationId xmlns:p14="http://schemas.microsoft.com/office/powerpoint/2010/main" val="351736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天地萬有宇宙穹蒼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欣然彰顯主榮光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天使群星向主歌唱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環繞寶座齊頌揚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375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Thy works with joy surround Thee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 and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heav’n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reflect Thy rays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Stars and angels sing around Thee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 of unbroken praise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3/8</a:t>
            </a:r>
          </a:p>
        </p:txBody>
      </p:sp>
    </p:spTree>
    <p:extLst>
      <p:ext uri="{BB962C8B-B14F-4D97-AF65-F5344CB8AC3E}">
        <p14:creationId xmlns:p14="http://schemas.microsoft.com/office/powerpoint/2010/main" val="30707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田野森林高山幽谷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青翠草原與海洋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小鳥清歌泉流清注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教我因主而歡暢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 and forest, vale and mountain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Flow’ry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meadow, flashing sea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Singing bird and flowing fountain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us to rejoice in Thee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4/8</a:t>
            </a:r>
          </a:p>
        </p:txBody>
      </p:sp>
    </p:spTree>
    <p:extLst>
      <p:ext uri="{BB962C8B-B14F-4D97-AF65-F5344CB8AC3E}">
        <p14:creationId xmlns:p14="http://schemas.microsoft.com/office/powerpoint/2010/main" val="25331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萬福之主極愛施捨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赦罪賜福到永遠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祂賜平安深如江河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喜樂湧流如泉源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 art giving and forgiving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 blessing, ever blest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Wellspring of the joy of living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Ocean depth of happy rest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5/8</a:t>
            </a:r>
          </a:p>
        </p:txBody>
      </p:sp>
    </p:spTree>
    <p:extLst>
      <p:ext uri="{BB962C8B-B14F-4D97-AF65-F5344CB8AC3E}">
        <p14:creationId xmlns:p14="http://schemas.microsoft.com/office/powerpoint/2010/main" val="300959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屬主子民愛中生活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基督是主是弟兄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使我聖潔賜我歡樂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彼此相愛樂融融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 our Father, Christ our Brother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who live in love are Thine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us how to love each other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Lift us to the joy divine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6/8</a:t>
            </a:r>
          </a:p>
        </p:txBody>
      </p:sp>
    </p:spTree>
    <p:extLst>
      <p:ext uri="{BB962C8B-B14F-4D97-AF65-F5344CB8AC3E}">
        <p14:creationId xmlns:p14="http://schemas.microsoft.com/office/powerpoint/2010/main" val="388818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晨星發出讚美歌聲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地上萬民齊響應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天父以愛統治世人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弟兄相愛又相親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Mortals, join the happy chorus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the morning stars began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love is reigning o’er us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Brother love binds man to man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7/8</a:t>
            </a:r>
          </a:p>
        </p:txBody>
      </p:sp>
    </p:spTree>
    <p:extLst>
      <p:ext uri="{BB962C8B-B14F-4D97-AF65-F5344CB8AC3E}">
        <p14:creationId xmlns:p14="http://schemas.microsoft.com/office/powerpoint/2010/main" val="238674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7DBCAE-C356-4D2D-B36A-117A3D09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1C6E1-0175-48C1-9BFE-E622F20EF61B}"/>
              </a:ext>
            </a:extLst>
          </p:cNvPr>
          <p:cNvSpPr/>
          <p:nvPr/>
        </p:nvSpPr>
        <p:spPr>
          <a:xfrm>
            <a:off x="127000" y="558801"/>
            <a:ext cx="885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齊向前進歌唱不停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奮勇爭戰齊得勝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凱旋歌聲在前引領</a:t>
            </a:r>
          </a:p>
          <a:p>
            <a:pPr lvl="0" algn="ctr"/>
            <a:r>
              <a:rPr lang="zh-TW" altLang="en-US" sz="4400" b="1" dirty="0">
                <a:ln>
                  <a:solidFill>
                    <a:srgbClr val="70AD47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歡樂聲中進永恒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標楷體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F7254-9B9F-4121-A889-C061C90CD66C}"/>
              </a:ext>
            </a:extLst>
          </p:cNvPr>
          <p:cNvSpPr/>
          <p:nvPr/>
        </p:nvSpPr>
        <p:spPr>
          <a:xfrm>
            <a:off x="774700" y="3655248"/>
            <a:ext cx="7886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 singing, march we onward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Victors in the midst of strife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Joyful music leads us Sunward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triumph song of life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052528-A687-4704-B4E5-17EDD15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02200" cy="39772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$264 Joyful, joyful, we adore Thee  8/8</a:t>
            </a:r>
          </a:p>
        </p:txBody>
      </p:sp>
    </p:spTree>
    <p:extLst>
      <p:ext uri="{BB962C8B-B14F-4D97-AF65-F5344CB8AC3E}">
        <p14:creationId xmlns:p14="http://schemas.microsoft.com/office/powerpoint/2010/main" val="232780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441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DengXian</vt:lpstr>
      <vt:lpstr>新細明體</vt:lpstr>
      <vt:lpstr>SimSun</vt:lpstr>
      <vt:lpstr>華康標楷體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</dc:creator>
  <cp:lastModifiedBy>Eva Li</cp:lastModifiedBy>
  <cp:revision>24</cp:revision>
  <dcterms:created xsi:type="dcterms:W3CDTF">2018-12-11T14:43:53Z</dcterms:created>
  <dcterms:modified xsi:type="dcterms:W3CDTF">2018-12-11T15:12:37Z</dcterms:modified>
</cp:coreProperties>
</file>